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95" r:id="rId3"/>
    <p:sldId id="293" r:id="rId4"/>
    <p:sldId id="294" r:id="rId5"/>
    <p:sldId id="268" r:id="rId6"/>
    <p:sldId id="291" r:id="rId7"/>
    <p:sldId id="256" r:id="rId8"/>
    <p:sldId id="257" r:id="rId9"/>
    <p:sldId id="269" r:id="rId10"/>
    <p:sldId id="258" r:id="rId11"/>
    <p:sldId id="259" r:id="rId12"/>
    <p:sldId id="260" r:id="rId13"/>
    <p:sldId id="261" r:id="rId14"/>
    <p:sldId id="262" r:id="rId15"/>
    <p:sldId id="263" r:id="rId16"/>
    <p:sldId id="264" r:id="rId17"/>
    <p:sldId id="265" r:id="rId18"/>
    <p:sldId id="266" r:id="rId19"/>
    <p:sldId id="267"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E4C2E8-E245-49F5-88CC-B0F7BD9E0C0E}" v="7" dt="2023-07-25T13:50:55.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tha Vasudevan" userId="80dd1c794a54d087" providerId="LiveId" clId="{C0E4C2E8-E245-49F5-88CC-B0F7BD9E0C0E}"/>
    <pc:docChg chg="undo custSel addSld delSld modSld sldOrd">
      <pc:chgData name="Nikhitha Vasudevan" userId="80dd1c794a54d087" providerId="LiveId" clId="{C0E4C2E8-E245-49F5-88CC-B0F7BD9E0C0E}" dt="2023-07-25T13:50:55.639" v="873" actId="478"/>
      <pc:docMkLst>
        <pc:docMk/>
      </pc:docMkLst>
      <pc:sldChg chg="addSp delSp modSp mod">
        <pc:chgData name="Nikhitha Vasudevan" userId="80dd1c794a54d087" providerId="LiveId" clId="{C0E4C2E8-E245-49F5-88CC-B0F7BD9E0C0E}" dt="2023-07-25T13:50:55.639" v="873" actId="478"/>
        <pc:sldMkLst>
          <pc:docMk/>
          <pc:sldMk cId="3809455415" sldId="267"/>
        </pc:sldMkLst>
        <pc:spChg chg="mod">
          <ac:chgData name="Nikhitha Vasudevan" userId="80dd1c794a54d087" providerId="LiveId" clId="{C0E4C2E8-E245-49F5-88CC-B0F7BD9E0C0E}" dt="2023-07-25T09:06:16.452" v="674" actId="20577"/>
          <ac:spMkLst>
            <pc:docMk/>
            <pc:sldMk cId="3809455415" sldId="267"/>
            <ac:spMk id="3" creationId="{DFC030F6-A809-C02D-E45E-E4ADA07B4D76}"/>
          </ac:spMkLst>
        </pc:spChg>
        <pc:picChg chg="add del mod">
          <ac:chgData name="Nikhitha Vasudevan" userId="80dd1c794a54d087" providerId="LiveId" clId="{C0E4C2E8-E245-49F5-88CC-B0F7BD9E0C0E}" dt="2023-07-25T13:50:55.639" v="873" actId="478"/>
          <ac:picMkLst>
            <pc:docMk/>
            <pc:sldMk cId="3809455415" sldId="267"/>
            <ac:picMk id="1026" creationId="{96A4EFD2-77AA-2A9F-FD6F-E861A9D7F283}"/>
          </ac:picMkLst>
        </pc:picChg>
      </pc:sldChg>
      <pc:sldChg chg="ord">
        <pc:chgData name="Nikhitha Vasudevan" userId="80dd1c794a54d087" providerId="LiveId" clId="{C0E4C2E8-E245-49F5-88CC-B0F7BD9E0C0E}" dt="2023-07-25T09:05:17.313" v="659"/>
        <pc:sldMkLst>
          <pc:docMk/>
          <pc:sldMk cId="4230206618" sldId="268"/>
        </pc:sldMkLst>
      </pc:sldChg>
      <pc:sldChg chg="modSp mod">
        <pc:chgData name="Nikhitha Vasudevan" userId="80dd1c794a54d087" providerId="LiveId" clId="{C0E4C2E8-E245-49F5-88CC-B0F7BD9E0C0E}" dt="2023-07-25T08:59:32.478" v="399"/>
        <pc:sldMkLst>
          <pc:docMk/>
          <pc:sldMk cId="2539878564" sldId="291"/>
        </pc:sldMkLst>
        <pc:spChg chg="mod">
          <ac:chgData name="Nikhitha Vasudevan" userId="80dd1c794a54d087" providerId="LiveId" clId="{C0E4C2E8-E245-49F5-88CC-B0F7BD9E0C0E}" dt="2023-07-25T08:57:50.235" v="325" actId="27636"/>
          <ac:spMkLst>
            <pc:docMk/>
            <pc:sldMk cId="2539878564" sldId="291"/>
            <ac:spMk id="2" creationId="{DA276DFC-4985-E7B0-F351-6326616A3FE9}"/>
          </ac:spMkLst>
        </pc:spChg>
        <pc:spChg chg="mod">
          <ac:chgData name="Nikhitha Vasudevan" userId="80dd1c794a54d087" providerId="LiveId" clId="{C0E4C2E8-E245-49F5-88CC-B0F7BD9E0C0E}" dt="2023-07-25T08:59:32.478" v="399"/>
          <ac:spMkLst>
            <pc:docMk/>
            <pc:sldMk cId="2539878564" sldId="291"/>
            <ac:spMk id="3" creationId="{C14C7101-6FE1-019A-DAB5-F83B03C72BEC}"/>
          </ac:spMkLst>
        </pc:spChg>
      </pc:sldChg>
      <pc:sldChg chg="modSp new mod ord">
        <pc:chgData name="Nikhitha Vasudevan" userId="80dd1c794a54d087" providerId="LiveId" clId="{C0E4C2E8-E245-49F5-88CC-B0F7BD9E0C0E}" dt="2023-07-25T09:05:08.918" v="657" actId="5793"/>
        <pc:sldMkLst>
          <pc:docMk/>
          <pc:sldMk cId="3910691758" sldId="292"/>
        </pc:sldMkLst>
        <pc:spChg chg="mod">
          <ac:chgData name="Nikhitha Vasudevan" userId="80dd1c794a54d087" providerId="LiveId" clId="{C0E4C2E8-E245-49F5-88CC-B0F7BD9E0C0E}" dt="2023-07-25T09:02:42.841" v="426" actId="20577"/>
          <ac:spMkLst>
            <pc:docMk/>
            <pc:sldMk cId="3910691758" sldId="292"/>
            <ac:spMk id="2" creationId="{207340D9-7BCF-7B8D-430C-38277884CD14}"/>
          </ac:spMkLst>
        </pc:spChg>
        <pc:spChg chg="mod">
          <ac:chgData name="Nikhitha Vasudevan" userId="80dd1c794a54d087" providerId="LiveId" clId="{C0E4C2E8-E245-49F5-88CC-B0F7BD9E0C0E}" dt="2023-07-25T09:05:08.918" v="657" actId="5793"/>
          <ac:spMkLst>
            <pc:docMk/>
            <pc:sldMk cId="3910691758" sldId="292"/>
            <ac:spMk id="3" creationId="{2CDA42DA-2EE2-2C0D-4698-6B4441B2F7DC}"/>
          </ac:spMkLst>
        </pc:spChg>
      </pc:sldChg>
      <pc:sldChg chg="addSp modSp new mod">
        <pc:chgData name="Nikhitha Vasudevan" userId="80dd1c794a54d087" providerId="LiveId" clId="{C0E4C2E8-E245-49F5-88CC-B0F7BD9E0C0E}" dt="2023-07-25T10:30:01.985" v="714" actId="14100"/>
        <pc:sldMkLst>
          <pc:docMk/>
          <pc:sldMk cId="2594992387" sldId="293"/>
        </pc:sldMkLst>
        <pc:spChg chg="mod">
          <ac:chgData name="Nikhitha Vasudevan" userId="80dd1c794a54d087" providerId="LiveId" clId="{C0E4C2E8-E245-49F5-88CC-B0F7BD9E0C0E}" dt="2023-07-25T10:29:51.768" v="711" actId="20577"/>
          <ac:spMkLst>
            <pc:docMk/>
            <pc:sldMk cId="2594992387" sldId="293"/>
            <ac:spMk id="2" creationId="{B91AAABA-5F0D-6F34-CB4F-5E19B209A8DE}"/>
          </ac:spMkLst>
        </pc:spChg>
        <pc:picChg chg="add mod">
          <ac:chgData name="Nikhitha Vasudevan" userId="80dd1c794a54d087" providerId="LiveId" clId="{C0E4C2E8-E245-49F5-88CC-B0F7BD9E0C0E}" dt="2023-07-25T10:30:01.985" v="714" actId="14100"/>
          <ac:picMkLst>
            <pc:docMk/>
            <pc:sldMk cId="2594992387" sldId="293"/>
            <ac:picMk id="5" creationId="{8022BA61-2CFB-AE9C-8393-BCED57FA2F24}"/>
          </ac:picMkLst>
        </pc:picChg>
      </pc:sldChg>
      <pc:sldChg chg="addSp delSp modSp new mod">
        <pc:chgData name="Nikhitha Vasudevan" userId="80dd1c794a54d087" providerId="LiveId" clId="{C0E4C2E8-E245-49F5-88CC-B0F7BD9E0C0E}" dt="2023-07-25T10:31:37.637" v="719" actId="14100"/>
        <pc:sldMkLst>
          <pc:docMk/>
          <pc:sldMk cId="1588375323" sldId="294"/>
        </pc:sldMkLst>
        <pc:spChg chg="del">
          <ac:chgData name="Nikhitha Vasudevan" userId="80dd1c794a54d087" providerId="LiveId" clId="{C0E4C2E8-E245-49F5-88CC-B0F7BD9E0C0E}" dt="2023-07-25T10:31:07.011" v="716" actId="22"/>
          <ac:spMkLst>
            <pc:docMk/>
            <pc:sldMk cId="1588375323" sldId="294"/>
            <ac:spMk id="3" creationId="{DA424EBC-0F34-4493-BEB7-E145FBC74A7E}"/>
          </ac:spMkLst>
        </pc:spChg>
        <pc:picChg chg="add mod ord">
          <ac:chgData name="Nikhitha Vasudevan" userId="80dd1c794a54d087" providerId="LiveId" clId="{C0E4C2E8-E245-49F5-88CC-B0F7BD9E0C0E}" dt="2023-07-25T10:31:37.637" v="719" actId="14100"/>
          <ac:picMkLst>
            <pc:docMk/>
            <pc:sldMk cId="1588375323" sldId="294"/>
            <ac:picMk id="5" creationId="{C119DDB0-2324-A0DF-7018-7573062D7C31}"/>
          </ac:picMkLst>
        </pc:picChg>
      </pc:sldChg>
      <pc:sldChg chg="modSp new del mod">
        <pc:chgData name="Nikhitha Vasudevan" userId="80dd1c794a54d087" providerId="LiveId" clId="{C0E4C2E8-E245-49F5-88CC-B0F7BD9E0C0E}" dt="2023-07-25T10:34:24.382" v="727" actId="2696"/>
        <pc:sldMkLst>
          <pc:docMk/>
          <pc:sldMk cId="882918079" sldId="295"/>
        </pc:sldMkLst>
        <pc:spChg chg="mod">
          <ac:chgData name="Nikhitha Vasudevan" userId="80dd1c794a54d087" providerId="LiveId" clId="{C0E4C2E8-E245-49F5-88CC-B0F7BD9E0C0E}" dt="2023-07-25T10:34:13.999" v="726" actId="20577"/>
          <ac:spMkLst>
            <pc:docMk/>
            <pc:sldMk cId="882918079" sldId="295"/>
            <ac:spMk id="2" creationId="{2ED6EE19-BCF1-3E9A-B023-521D9D5BA587}"/>
          </ac:spMkLst>
        </pc:spChg>
      </pc:sldChg>
      <pc:sldChg chg="new del">
        <pc:chgData name="Nikhitha Vasudevan" userId="80dd1c794a54d087" providerId="LiveId" clId="{C0E4C2E8-E245-49F5-88CC-B0F7BD9E0C0E}" dt="2023-07-25T10:33:28.816" v="721" actId="47"/>
        <pc:sldMkLst>
          <pc:docMk/>
          <pc:sldMk cId="906499957" sldId="295"/>
        </pc:sldMkLst>
      </pc:sldChg>
      <pc:sldChg chg="modSp new mod">
        <pc:chgData name="Nikhitha Vasudevan" userId="80dd1c794a54d087" providerId="LiveId" clId="{C0E4C2E8-E245-49F5-88CC-B0F7BD9E0C0E}" dt="2023-07-25T10:35:57.041" v="872" actId="20577"/>
        <pc:sldMkLst>
          <pc:docMk/>
          <pc:sldMk cId="2947249686" sldId="295"/>
        </pc:sldMkLst>
        <pc:spChg chg="mod">
          <ac:chgData name="Nikhitha Vasudevan" userId="80dd1c794a54d087" providerId="LiveId" clId="{C0E4C2E8-E245-49F5-88CC-B0F7BD9E0C0E}" dt="2023-07-25T10:34:39.112" v="754" actId="20577"/>
          <ac:spMkLst>
            <pc:docMk/>
            <pc:sldMk cId="2947249686" sldId="295"/>
            <ac:spMk id="2" creationId="{4E951BC0-8E86-6C40-C518-903B23BF6CE8}"/>
          </ac:spMkLst>
        </pc:spChg>
        <pc:spChg chg="mod">
          <ac:chgData name="Nikhitha Vasudevan" userId="80dd1c794a54d087" providerId="LiveId" clId="{C0E4C2E8-E245-49F5-88CC-B0F7BD9E0C0E}" dt="2023-07-25T10:35:57.041" v="872" actId="20577"/>
          <ac:spMkLst>
            <pc:docMk/>
            <pc:sldMk cId="2947249686" sldId="295"/>
            <ac:spMk id="3" creationId="{C591E488-384E-4A2F-B378-5E3A967DAAD8}"/>
          </ac:spMkLst>
        </pc:spChg>
      </pc:sldChg>
      <pc:sldChg chg="add del">
        <pc:chgData name="Nikhitha Vasudevan" userId="80dd1c794a54d087" providerId="LiveId" clId="{C0E4C2E8-E245-49F5-88CC-B0F7BD9E0C0E}" dt="2023-07-25T10:34:55.339" v="758" actId="2696"/>
        <pc:sldMkLst>
          <pc:docMk/>
          <pc:sldMk cId="838251456" sldId="296"/>
        </pc:sldMkLst>
      </pc:sldChg>
      <pc:sldChg chg="add del">
        <pc:chgData name="Nikhitha Vasudevan" userId="80dd1c794a54d087" providerId="LiveId" clId="{C0E4C2E8-E245-49F5-88CC-B0F7BD9E0C0E}" dt="2023-07-25T10:34:46.631" v="756" actId="2696"/>
        <pc:sldMkLst>
          <pc:docMk/>
          <pc:sldMk cId="1345359260" sldId="29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B615-AAB3-7491-B490-93473E3693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083A1E-E943-01D5-4EEF-FDE523AE2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7591C5-DA23-7117-9E95-073314B4D188}"/>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5" name="Footer Placeholder 4">
            <a:extLst>
              <a:ext uri="{FF2B5EF4-FFF2-40B4-BE49-F238E27FC236}">
                <a16:creationId xmlns:a16="http://schemas.microsoft.com/office/drawing/2014/main" id="{5FA1781E-6D33-7AA2-170A-E3596FED9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CE673-C1DF-125A-189F-601DBC8E3A45}"/>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2650444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12F5-D42E-BFB9-2E38-A3EF311E0D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F7F425-4C88-CD01-730B-FA1B215416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EC560-8436-5DB5-1B7D-550133DE884F}"/>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5" name="Footer Placeholder 4">
            <a:extLst>
              <a:ext uri="{FF2B5EF4-FFF2-40B4-BE49-F238E27FC236}">
                <a16:creationId xmlns:a16="http://schemas.microsoft.com/office/drawing/2014/main" id="{29BAC51F-F71E-3E2E-6B92-8C78FB1DB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91903-D060-124E-DDD1-4BF257AE8AFD}"/>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4118921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C72088-2B4E-4A42-D340-C299439CF4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50E2CF-4EDE-2906-0322-986C620AE1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D7CE9-6B0C-227A-4E8A-69FC6762962D}"/>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5" name="Footer Placeholder 4">
            <a:extLst>
              <a:ext uri="{FF2B5EF4-FFF2-40B4-BE49-F238E27FC236}">
                <a16:creationId xmlns:a16="http://schemas.microsoft.com/office/drawing/2014/main" id="{E71352C1-5E1E-6D9F-BD9A-8F255B335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A2975-1FD8-C866-3C74-C16E561155A9}"/>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1111592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E5CF4-E2D6-DEDA-C1C0-A60873881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8A562-723D-8128-05E5-B3382C90E4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E2025-938E-CE68-7F9D-BD1A93E739C5}"/>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5" name="Footer Placeholder 4">
            <a:extLst>
              <a:ext uri="{FF2B5EF4-FFF2-40B4-BE49-F238E27FC236}">
                <a16:creationId xmlns:a16="http://schemas.microsoft.com/office/drawing/2014/main" id="{9A9EFD78-CB17-21B7-4773-8C83CED4C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4EF87-023A-CD2A-E896-C6671FFADBC6}"/>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69544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C3BD-5171-F60E-3144-456D450660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8B0CD1-E02F-204F-B07A-19C54AEE04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4E4BFF-A09E-DEF6-C667-ABBA50230984}"/>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5" name="Footer Placeholder 4">
            <a:extLst>
              <a:ext uri="{FF2B5EF4-FFF2-40B4-BE49-F238E27FC236}">
                <a16:creationId xmlns:a16="http://schemas.microsoft.com/office/drawing/2014/main" id="{CC41380D-9A5B-7DD3-9BD2-B57B56168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B971C-4FF8-2C85-8B91-89A373D17E1B}"/>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157118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7453-74DF-76A5-5ADD-2FD71C6C9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5B5053-88B2-9A41-5093-E875BA9C85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984A50-FCE2-E5A1-6607-9FE377883B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95E48F-A355-8D88-82F3-46EA4418EE98}"/>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6" name="Footer Placeholder 5">
            <a:extLst>
              <a:ext uri="{FF2B5EF4-FFF2-40B4-BE49-F238E27FC236}">
                <a16:creationId xmlns:a16="http://schemas.microsoft.com/office/drawing/2014/main" id="{62F6F727-7ECB-9342-2B2D-C8820C0DF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3629A-A295-A565-493C-A5D846A4ACA9}"/>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342178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C5CF-86AA-137F-0E4B-A4AEE877B3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6F07E5-7854-0733-E40A-E807C92F0B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46093E-EFB1-C1C0-7405-CA04B2B2AE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975213-6D53-5EBC-DC48-5FF6E1B549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04DB50-3529-7FC4-F11B-A5C03D27F9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950C5-E2E3-4DC3-D232-F309952D049C}"/>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8" name="Footer Placeholder 7">
            <a:extLst>
              <a:ext uri="{FF2B5EF4-FFF2-40B4-BE49-F238E27FC236}">
                <a16:creationId xmlns:a16="http://schemas.microsoft.com/office/drawing/2014/main" id="{8794FB7A-1582-FF8C-3BE2-A28592681C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4A2FF7-8B80-7F0C-DB28-97A50598C808}"/>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2638467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9186-BB39-A7F0-7C46-A37DF5BA26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15758B-E93C-8996-EBA3-DDFC54ADBAE6}"/>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4" name="Footer Placeholder 3">
            <a:extLst>
              <a:ext uri="{FF2B5EF4-FFF2-40B4-BE49-F238E27FC236}">
                <a16:creationId xmlns:a16="http://schemas.microsoft.com/office/drawing/2014/main" id="{1C8FB00B-9EFD-F282-C009-6AB451FF25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25BE79-75DD-2CCA-EAEB-5E51883B4B94}"/>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64513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E7205-01FF-3876-6735-E7CF90ED78DE}"/>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3" name="Footer Placeholder 2">
            <a:extLst>
              <a:ext uri="{FF2B5EF4-FFF2-40B4-BE49-F238E27FC236}">
                <a16:creationId xmlns:a16="http://schemas.microsoft.com/office/drawing/2014/main" id="{36016742-7588-93D7-9445-B4DEE1F86E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B9BCFD-7469-2E90-45AB-4D1099BA8A93}"/>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8031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22C5-B008-A6BA-CA76-C8ADA4967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F97A1E-10AD-666A-1F02-02F9FA5EE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8ACF49-C6B0-4C4D-687A-ABD2483C7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107C83-5C0C-B561-C79D-5AAB31CF1227}"/>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6" name="Footer Placeholder 5">
            <a:extLst>
              <a:ext uri="{FF2B5EF4-FFF2-40B4-BE49-F238E27FC236}">
                <a16:creationId xmlns:a16="http://schemas.microsoft.com/office/drawing/2014/main" id="{8450EAEE-8DCD-6BF0-1569-C22B29D23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70664-D9EA-8430-2258-A1AE638B195A}"/>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1758835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6A0C-81BA-3E49-13E6-2D6678453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37C0EA-B42D-6A37-4946-0B9E31537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C53A80-0011-746A-B969-05B9A1B66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CB8AC8-4EA8-4393-967A-A1CDF59A4C7B}"/>
              </a:ext>
            </a:extLst>
          </p:cNvPr>
          <p:cNvSpPr>
            <a:spLocks noGrp="1"/>
          </p:cNvSpPr>
          <p:nvPr>
            <p:ph type="dt" sz="half" idx="10"/>
          </p:nvPr>
        </p:nvSpPr>
        <p:spPr/>
        <p:txBody>
          <a:bodyPr/>
          <a:lstStyle/>
          <a:p>
            <a:fld id="{6BB74C8A-7191-469C-B02B-B7A46EA5E3E1}" type="datetimeFigureOut">
              <a:rPr lang="en-US" smtClean="0"/>
              <a:t>7/25/2023</a:t>
            </a:fld>
            <a:endParaRPr lang="en-US"/>
          </a:p>
        </p:txBody>
      </p:sp>
      <p:sp>
        <p:nvSpPr>
          <p:cNvPr id="6" name="Footer Placeholder 5">
            <a:extLst>
              <a:ext uri="{FF2B5EF4-FFF2-40B4-BE49-F238E27FC236}">
                <a16:creationId xmlns:a16="http://schemas.microsoft.com/office/drawing/2014/main" id="{8E9DB03B-03C0-68EB-7C27-66C6ECCC1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6611F-5EC5-627A-B15D-56342EA34B79}"/>
              </a:ext>
            </a:extLst>
          </p:cNvPr>
          <p:cNvSpPr>
            <a:spLocks noGrp="1"/>
          </p:cNvSpPr>
          <p:nvPr>
            <p:ph type="sldNum" sz="quarter" idx="12"/>
          </p:nvPr>
        </p:nvSpPr>
        <p:spPr/>
        <p:txBody>
          <a:bodyPr/>
          <a:lstStyle/>
          <a:p>
            <a:fld id="{8A816A0A-A029-4D2A-B83E-91BFB4A987C0}" type="slidenum">
              <a:rPr lang="en-US" smtClean="0"/>
              <a:t>‹#›</a:t>
            </a:fld>
            <a:endParaRPr lang="en-US"/>
          </a:p>
        </p:txBody>
      </p:sp>
    </p:spTree>
    <p:extLst>
      <p:ext uri="{BB962C8B-B14F-4D97-AF65-F5344CB8AC3E}">
        <p14:creationId xmlns:p14="http://schemas.microsoft.com/office/powerpoint/2010/main" val="11834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35DB6-E348-D41E-EE84-265F8B163D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14FC15-9920-84D7-950F-13E90F7E6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B9212-5479-BEF9-E590-77D6E888AE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74C8A-7191-469C-B02B-B7A46EA5E3E1}" type="datetimeFigureOut">
              <a:rPr lang="en-US" smtClean="0"/>
              <a:t>7/25/2023</a:t>
            </a:fld>
            <a:endParaRPr lang="en-US"/>
          </a:p>
        </p:txBody>
      </p:sp>
      <p:sp>
        <p:nvSpPr>
          <p:cNvPr id="5" name="Footer Placeholder 4">
            <a:extLst>
              <a:ext uri="{FF2B5EF4-FFF2-40B4-BE49-F238E27FC236}">
                <a16:creationId xmlns:a16="http://schemas.microsoft.com/office/drawing/2014/main" id="{F2845C90-205B-5805-CA9E-7304AA8FA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E9D7E3-3BAD-ECD7-5830-6CCE27F82F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16A0A-A029-4D2A-B83E-91BFB4A987C0}" type="slidenum">
              <a:rPr lang="en-US" smtClean="0"/>
              <a:t>‹#›</a:t>
            </a:fld>
            <a:endParaRPr lang="en-US"/>
          </a:p>
        </p:txBody>
      </p:sp>
    </p:spTree>
    <p:extLst>
      <p:ext uri="{BB962C8B-B14F-4D97-AF65-F5344CB8AC3E}">
        <p14:creationId xmlns:p14="http://schemas.microsoft.com/office/powerpoint/2010/main" val="227451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40D9-7BCF-7B8D-430C-38277884CD1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CDA42DA-2EE2-2C0D-4698-6B4441B2F7DC}"/>
              </a:ext>
            </a:extLst>
          </p:cNvPr>
          <p:cNvSpPr>
            <a:spLocks noGrp="1"/>
          </p:cNvSpPr>
          <p:nvPr>
            <p:ph idx="1"/>
          </p:nvPr>
        </p:nvSpPr>
        <p:spPr/>
        <p:txBody>
          <a:bodyPr/>
          <a:lstStyle/>
          <a:p>
            <a:r>
              <a:rPr lang="en-US" dirty="0"/>
              <a:t>Clustering</a:t>
            </a:r>
          </a:p>
          <a:p>
            <a:r>
              <a:rPr lang="en-US" dirty="0"/>
              <a:t>Hierarchical clustering</a:t>
            </a:r>
          </a:p>
          <a:p>
            <a:pPr marL="0" indent="0">
              <a:buNone/>
            </a:pPr>
            <a:r>
              <a:rPr lang="en-US" dirty="0"/>
              <a:t>      * Agglomerative clustering – bottom up approach</a:t>
            </a:r>
          </a:p>
          <a:p>
            <a:pPr marL="0" indent="0">
              <a:buNone/>
            </a:pPr>
            <a:r>
              <a:rPr lang="en-US" dirty="0"/>
              <a:t>      * </a:t>
            </a:r>
            <a:r>
              <a:rPr lang="en-US" dirty="0" err="1"/>
              <a:t>divise</a:t>
            </a:r>
            <a:r>
              <a:rPr lang="en-US" dirty="0"/>
              <a:t> clustering- top down approach</a:t>
            </a:r>
          </a:p>
          <a:p>
            <a:r>
              <a:rPr lang="en-US" dirty="0"/>
              <a:t>PCA</a:t>
            </a:r>
          </a:p>
          <a:p>
            <a:r>
              <a:rPr lang="en-US" dirty="0"/>
              <a:t>K-Means</a:t>
            </a:r>
          </a:p>
          <a:p>
            <a:pPr marL="0" indent="0">
              <a:buNone/>
            </a:pPr>
            <a:endParaRPr lang="en-US" dirty="0"/>
          </a:p>
        </p:txBody>
      </p:sp>
    </p:spTree>
    <p:extLst>
      <p:ext uri="{BB962C8B-B14F-4D97-AF65-F5344CB8AC3E}">
        <p14:creationId xmlns:p14="http://schemas.microsoft.com/office/powerpoint/2010/main" val="3910691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91CF-16AA-232A-F66E-E5DC4DECDF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05DB0D-56E4-DF44-67DC-DA95216D33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B8483CF-90F8-C9B7-C33A-772B7312BA06}"/>
              </a:ext>
            </a:extLst>
          </p:cNvPr>
          <p:cNvPicPr>
            <a:picLocks noChangeAspect="1"/>
          </p:cNvPicPr>
          <p:nvPr/>
        </p:nvPicPr>
        <p:blipFill>
          <a:blip r:embed="rId2"/>
          <a:stretch>
            <a:fillRect/>
          </a:stretch>
        </p:blipFill>
        <p:spPr>
          <a:xfrm>
            <a:off x="72189" y="96253"/>
            <a:ext cx="11911263" cy="6553200"/>
          </a:xfrm>
          <a:prstGeom prst="rect">
            <a:avLst/>
          </a:prstGeom>
        </p:spPr>
      </p:pic>
    </p:spTree>
    <p:extLst>
      <p:ext uri="{BB962C8B-B14F-4D97-AF65-F5344CB8AC3E}">
        <p14:creationId xmlns:p14="http://schemas.microsoft.com/office/powerpoint/2010/main" val="1029449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6245-769F-016F-5086-5F693B159FB0}"/>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04AA16F8-CB49-0CCF-601C-47C5A9A8ED92}"/>
              </a:ext>
            </a:extLst>
          </p:cNvPr>
          <p:cNvPicPr>
            <a:picLocks noGrp="1" noChangeAspect="1"/>
          </p:cNvPicPr>
          <p:nvPr>
            <p:ph idx="1"/>
          </p:nvPr>
        </p:nvPicPr>
        <p:blipFill>
          <a:blip r:embed="rId2"/>
          <a:stretch>
            <a:fillRect/>
          </a:stretch>
        </p:blipFill>
        <p:spPr>
          <a:xfrm>
            <a:off x="324843" y="176463"/>
            <a:ext cx="11867157" cy="6505074"/>
          </a:xfrm>
        </p:spPr>
      </p:pic>
    </p:spTree>
    <p:extLst>
      <p:ext uri="{BB962C8B-B14F-4D97-AF65-F5344CB8AC3E}">
        <p14:creationId xmlns:p14="http://schemas.microsoft.com/office/powerpoint/2010/main" val="425701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FE8E-FAC9-7CCB-9B7D-3F0F18F5FA0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C8E7D1-C951-F334-86E8-53293CA16513}"/>
              </a:ext>
            </a:extLst>
          </p:cNvPr>
          <p:cNvPicPr>
            <a:picLocks noGrp="1" noChangeAspect="1"/>
          </p:cNvPicPr>
          <p:nvPr>
            <p:ph idx="1"/>
          </p:nvPr>
        </p:nvPicPr>
        <p:blipFill>
          <a:blip r:embed="rId2"/>
          <a:stretch>
            <a:fillRect/>
          </a:stretch>
        </p:blipFill>
        <p:spPr>
          <a:xfrm>
            <a:off x="0" y="0"/>
            <a:ext cx="12039599" cy="6737684"/>
          </a:xfrm>
        </p:spPr>
      </p:pic>
    </p:spTree>
    <p:extLst>
      <p:ext uri="{BB962C8B-B14F-4D97-AF65-F5344CB8AC3E}">
        <p14:creationId xmlns:p14="http://schemas.microsoft.com/office/powerpoint/2010/main" val="351172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F9C7-8B3B-536E-9289-1B88A33140B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4E4AE5A-DC41-3A9F-69AA-56BEFB4D1AF7}"/>
              </a:ext>
            </a:extLst>
          </p:cNvPr>
          <p:cNvPicPr>
            <a:picLocks noGrp="1" noChangeAspect="1"/>
          </p:cNvPicPr>
          <p:nvPr>
            <p:ph idx="1"/>
          </p:nvPr>
        </p:nvPicPr>
        <p:blipFill>
          <a:blip r:embed="rId2"/>
          <a:stretch>
            <a:fillRect/>
          </a:stretch>
        </p:blipFill>
        <p:spPr>
          <a:xfrm>
            <a:off x="0" y="128336"/>
            <a:ext cx="11856719" cy="6729663"/>
          </a:xfrm>
        </p:spPr>
      </p:pic>
    </p:spTree>
    <p:extLst>
      <p:ext uri="{BB962C8B-B14F-4D97-AF65-F5344CB8AC3E}">
        <p14:creationId xmlns:p14="http://schemas.microsoft.com/office/powerpoint/2010/main" val="186034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EC83-C69F-5669-C310-211B009BFF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67BA68-ADBD-E788-9885-D61B1A616FC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359E3AF-8499-5325-00F5-79478799DBCC}"/>
              </a:ext>
            </a:extLst>
          </p:cNvPr>
          <p:cNvPicPr>
            <a:picLocks noChangeAspect="1"/>
          </p:cNvPicPr>
          <p:nvPr/>
        </p:nvPicPr>
        <p:blipFill>
          <a:blip r:embed="rId2"/>
          <a:stretch>
            <a:fillRect/>
          </a:stretch>
        </p:blipFill>
        <p:spPr>
          <a:xfrm>
            <a:off x="175260" y="601980"/>
            <a:ext cx="11948159" cy="6050280"/>
          </a:xfrm>
          <a:prstGeom prst="rect">
            <a:avLst/>
          </a:prstGeom>
        </p:spPr>
      </p:pic>
    </p:spTree>
    <p:extLst>
      <p:ext uri="{BB962C8B-B14F-4D97-AF65-F5344CB8AC3E}">
        <p14:creationId xmlns:p14="http://schemas.microsoft.com/office/powerpoint/2010/main" val="2303944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EC32-502B-D7E5-204F-17CE4134D7E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A1F9831-1FE8-89DA-3022-646E9B3DA609}"/>
              </a:ext>
            </a:extLst>
          </p:cNvPr>
          <p:cNvPicPr>
            <a:picLocks noGrp="1" noChangeAspect="1"/>
          </p:cNvPicPr>
          <p:nvPr>
            <p:ph idx="1"/>
          </p:nvPr>
        </p:nvPicPr>
        <p:blipFill>
          <a:blip r:embed="rId2"/>
          <a:stretch>
            <a:fillRect/>
          </a:stretch>
        </p:blipFill>
        <p:spPr>
          <a:xfrm>
            <a:off x="99060" y="137160"/>
            <a:ext cx="11483340" cy="6156960"/>
          </a:xfrm>
        </p:spPr>
      </p:pic>
    </p:spTree>
    <p:extLst>
      <p:ext uri="{BB962C8B-B14F-4D97-AF65-F5344CB8AC3E}">
        <p14:creationId xmlns:p14="http://schemas.microsoft.com/office/powerpoint/2010/main" val="3140344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F2BF-1D5A-CCC6-659D-B6B9D326783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58BE706-291C-208E-40FE-DC468A1A8846}"/>
              </a:ext>
            </a:extLst>
          </p:cNvPr>
          <p:cNvPicPr>
            <a:picLocks noGrp="1" noChangeAspect="1"/>
          </p:cNvPicPr>
          <p:nvPr>
            <p:ph idx="1"/>
          </p:nvPr>
        </p:nvPicPr>
        <p:blipFill>
          <a:blip r:embed="rId2"/>
          <a:stretch>
            <a:fillRect/>
          </a:stretch>
        </p:blipFill>
        <p:spPr>
          <a:xfrm>
            <a:off x="0" y="365125"/>
            <a:ext cx="11483340" cy="5667075"/>
          </a:xfrm>
        </p:spPr>
      </p:pic>
    </p:spTree>
    <p:extLst>
      <p:ext uri="{BB962C8B-B14F-4D97-AF65-F5344CB8AC3E}">
        <p14:creationId xmlns:p14="http://schemas.microsoft.com/office/powerpoint/2010/main" val="4078972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1A6B-E7E3-9C05-F030-957EF42E824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B227C97-73F1-36B4-4C41-B4DD285725E9}"/>
              </a:ext>
            </a:extLst>
          </p:cNvPr>
          <p:cNvPicPr>
            <a:picLocks noGrp="1" noChangeAspect="1"/>
          </p:cNvPicPr>
          <p:nvPr>
            <p:ph idx="1"/>
          </p:nvPr>
        </p:nvPicPr>
        <p:blipFill>
          <a:blip r:embed="rId2"/>
          <a:stretch>
            <a:fillRect/>
          </a:stretch>
        </p:blipFill>
        <p:spPr>
          <a:xfrm>
            <a:off x="76200" y="365125"/>
            <a:ext cx="11003712" cy="6127750"/>
          </a:xfrm>
        </p:spPr>
      </p:pic>
    </p:spTree>
    <p:extLst>
      <p:ext uri="{BB962C8B-B14F-4D97-AF65-F5344CB8AC3E}">
        <p14:creationId xmlns:p14="http://schemas.microsoft.com/office/powerpoint/2010/main" val="414300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3CDF-0313-940F-41CA-1A5FC50763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62D911-E7D9-0BE1-3E34-E13F474DE7C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880CB0E-0FE8-5193-D322-6EBD4F42469A}"/>
              </a:ext>
            </a:extLst>
          </p:cNvPr>
          <p:cNvPicPr>
            <a:picLocks noChangeAspect="1"/>
          </p:cNvPicPr>
          <p:nvPr/>
        </p:nvPicPr>
        <p:blipFill>
          <a:blip r:embed="rId2"/>
          <a:stretch>
            <a:fillRect/>
          </a:stretch>
        </p:blipFill>
        <p:spPr>
          <a:xfrm>
            <a:off x="228601" y="541020"/>
            <a:ext cx="10676036" cy="5753100"/>
          </a:xfrm>
          <a:prstGeom prst="rect">
            <a:avLst/>
          </a:prstGeom>
        </p:spPr>
      </p:pic>
    </p:spTree>
    <p:extLst>
      <p:ext uri="{BB962C8B-B14F-4D97-AF65-F5344CB8AC3E}">
        <p14:creationId xmlns:p14="http://schemas.microsoft.com/office/powerpoint/2010/main" val="3224963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3869-8758-0192-5F7C-566BE5390A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C030F6-A809-C02D-E45E-E4ADA07B4D76}"/>
              </a:ext>
            </a:extLst>
          </p:cNvPr>
          <p:cNvSpPr>
            <a:spLocks noGrp="1"/>
          </p:cNvSpPr>
          <p:nvPr>
            <p:ph idx="1"/>
          </p:nvPr>
        </p:nvSpPr>
        <p:spPr/>
        <p:txBody>
          <a:bodyPr/>
          <a:lstStyle/>
          <a:p>
            <a:r>
              <a:rPr lang="en-US" dirty="0"/>
              <a:t>                               PCA- PRINCIPLE COMPONENT ANALYSIS</a:t>
            </a:r>
          </a:p>
        </p:txBody>
      </p:sp>
    </p:spTree>
    <p:extLst>
      <p:ext uri="{BB962C8B-B14F-4D97-AF65-F5344CB8AC3E}">
        <p14:creationId xmlns:p14="http://schemas.microsoft.com/office/powerpoint/2010/main" val="380945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1BC0-8E86-6C40-C518-903B23BF6CE8}"/>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C591E488-384E-4A2F-B378-5E3A967DAAD8}"/>
              </a:ext>
            </a:extLst>
          </p:cNvPr>
          <p:cNvSpPr>
            <a:spLocks noGrp="1"/>
          </p:cNvSpPr>
          <p:nvPr>
            <p:ph idx="1"/>
          </p:nvPr>
        </p:nvSpPr>
        <p:spPr/>
        <p:txBody>
          <a:bodyPr/>
          <a:lstStyle/>
          <a:p>
            <a:r>
              <a:rPr lang="en-US" b="1" i="0" dirty="0">
                <a:solidFill>
                  <a:srgbClr val="222222"/>
                </a:solidFill>
                <a:effectLst/>
                <a:latin typeface="Source Sans Pro" panose="020F0502020204030204" pitchFamily="34" charset="0"/>
              </a:rPr>
              <a:t>Unsupervised Learning</a:t>
            </a:r>
            <a:r>
              <a:rPr lang="en-US" b="0" i="0" dirty="0">
                <a:solidFill>
                  <a:srgbClr val="222222"/>
                </a:solidFill>
                <a:effectLst/>
                <a:latin typeface="Source Sans Pro" panose="020F0502020204030204" pitchFamily="34" charset="0"/>
              </a:rPr>
              <a:t> is a machine learning technique in which the users do not need to supervise the model. Instead, it allows the model to work on its own to discover patterns and information that was previously undetected. It mainly deals with the </a:t>
            </a:r>
            <a:r>
              <a:rPr lang="en-US" b="0" i="0" dirty="0" err="1">
                <a:solidFill>
                  <a:srgbClr val="222222"/>
                </a:solidFill>
                <a:effectLst/>
                <a:latin typeface="Source Sans Pro" panose="020F0502020204030204" pitchFamily="34" charset="0"/>
              </a:rPr>
              <a:t>unlabelled</a:t>
            </a:r>
            <a:r>
              <a:rPr lang="en-US" b="0" i="0" dirty="0">
                <a:solidFill>
                  <a:srgbClr val="222222"/>
                </a:solidFill>
                <a:effectLst/>
                <a:latin typeface="Source Sans Pro" panose="020F0502020204030204" pitchFamily="34" charset="0"/>
              </a:rPr>
              <a:t> data.</a:t>
            </a:r>
          </a:p>
          <a:p>
            <a:endParaRPr lang="en-US" dirty="0">
              <a:solidFill>
                <a:srgbClr val="222222"/>
              </a:solidFill>
              <a:latin typeface="Source Sans Pro" panose="020F0502020204030204" pitchFamily="34" charset="0"/>
            </a:endParaRPr>
          </a:p>
          <a:p>
            <a:r>
              <a:rPr lang="en-US" dirty="0">
                <a:solidFill>
                  <a:srgbClr val="222222"/>
                </a:solidFill>
                <a:latin typeface="Source Sans Pro" panose="020F0502020204030204" pitchFamily="34" charset="0"/>
              </a:rPr>
              <a:t>Datasets are not labelled and are sorted according </a:t>
            </a:r>
            <a:r>
              <a:rPr lang="en-US">
                <a:solidFill>
                  <a:srgbClr val="222222"/>
                </a:solidFill>
                <a:latin typeface="Source Sans Pro" panose="020F0502020204030204" pitchFamily="34" charset="0"/>
              </a:rPr>
              <a:t>to similarities </a:t>
            </a:r>
            <a:r>
              <a:rPr lang="en-US" dirty="0">
                <a:solidFill>
                  <a:srgbClr val="222222"/>
                </a:solidFill>
                <a:latin typeface="Source Sans Pro" panose="020F0502020204030204" pitchFamily="34" charset="0"/>
              </a:rPr>
              <a:t>or differences</a:t>
            </a:r>
            <a:endParaRPr lang="en-US" dirty="0"/>
          </a:p>
        </p:txBody>
      </p:sp>
    </p:spTree>
    <p:extLst>
      <p:ext uri="{BB962C8B-B14F-4D97-AF65-F5344CB8AC3E}">
        <p14:creationId xmlns:p14="http://schemas.microsoft.com/office/powerpoint/2010/main" val="2947249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6936-BBD6-C30F-C6FF-84CD108B7BAF}"/>
              </a:ext>
            </a:extLst>
          </p:cNvPr>
          <p:cNvSpPr>
            <a:spLocks noGrp="1"/>
          </p:cNvSpPr>
          <p:nvPr>
            <p:ph type="title"/>
          </p:nvPr>
        </p:nvSpPr>
        <p:spPr/>
        <p:txBody>
          <a:bodyPr/>
          <a:lstStyle/>
          <a:p>
            <a:r>
              <a:rPr lang="en-US" dirty="0"/>
              <a:t>LET’S SEE AN EXAMPLE,</a:t>
            </a:r>
          </a:p>
        </p:txBody>
      </p:sp>
      <p:pic>
        <p:nvPicPr>
          <p:cNvPr id="5" name="Content Placeholder 4">
            <a:extLst>
              <a:ext uri="{FF2B5EF4-FFF2-40B4-BE49-F238E27FC236}">
                <a16:creationId xmlns:a16="http://schemas.microsoft.com/office/drawing/2014/main" id="{5212CBC6-6101-AEAE-62CE-40A9B8B33413}"/>
              </a:ext>
            </a:extLst>
          </p:cNvPr>
          <p:cNvPicPr>
            <a:picLocks noGrp="1" noChangeAspect="1"/>
          </p:cNvPicPr>
          <p:nvPr>
            <p:ph idx="1"/>
          </p:nvPr>
        </p:nvPicPr>
        <p:blipFill>
          <a:blip r:embed="rId2"/>
          <a:stretch>
            <a:fillRect/>
          </a:stretch>
        </p:blipFill>
        <p:spPr>
          <a:xfrm>
            <a:off x="259081" y="2027543"/>
            <a:ext cx="10733194" cy="3947502"/>
          </a:xfrm>
        </p:spPr>
      </p:pic>
    </p:spTree>
    <p:extLst>
      <p:ext uri="{BB962C8B-B14F-4D97-AF65-F5344CB8AC3E}">
        <p14:creationId xmlns:p14="http://schemas.microsoft.com/office/powerpoint/2010/main" val="147887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2BD2-FBF7-A3D2-C3D7-122E36F851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34D190-A842-46D8-BDE5-148AC636435D}"/>
              </a:ext>
            </a:extLst>
          </p:cNvPr>
          <p:cNvPicPr>
            <a:picLocks noGrp="1" noChangeAspect="1"/>
          </p:cNvPicPr>
          <p:nvPr>
            <p:ph idx="1"/>
          </p:nvPr>
        </p:nvPicPr>
        <p:blipFill>
          <a:blip r:embed="rId2"/>
          <a:stretch>
            <a:fillRect/>
          </a:stretch>
        </p:blipFill>
        <p:spPr>
          <a:xfrm>
            <a:off x="1047312" y="2648627"/>
            <a:ext cx="10097375" cy="2705334"/>
          </a:xfrm>
        </p:spPr>
      </p:pic>
    </p:spTree>
    <p:extLst>
      <p:ext uri="{BB962C8B-B14F-4D97-AF65-F5344CB8AC3E}">
        <p14:creationId xmlns:p14="http://schemas.microsoft.com/office/powerpoint/2010/main" val="2633921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EAC3-77E8-B055-4591-CD1BA7C5F1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D1DB92-6DC5-67D3-F74B-99D6A4AC682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E0A738F-94B9-6EEE-BF46-CB748C674E1E}"/>
              </a:ext>
            </a:extLst>
          </p:cNvPr>
          <p:cNvPicPr>
            <a:picLocks noChangeAspect="1"/>
          </p:cNvPicPr>
          <p:nvPr/>
        </p:nvPicPr>
        <p:blipFill>
          <a:blip r:embed="rId2"/>
          <a:stretch>
            <a:fillRect/>
          </a:stretch>
        </p:blipFill>
        <p:spPr>
          <a:xfrm>
            <a:off x="1134950" y="1611472"/>
            <a:ext cx="9922100" cy="3635055"/>
          </a:xfrm>
          <a:prstGeom prst="rect">
            <a:avLst/>
          </a:prstGeom>
        </p:spPr>
      </p:pic>
    </p:spTree>
    <p:extLst>
      <p:ext uri="{BB962C8B-B14F-4D97-AF65-F5344CB8AC3E}">
        <p14:creationId xmlns:p14="http://schemas.microsoft.com/office/powerpoint/2010/main" val="347466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BAA5-4A6D-DE04-2D61-B5C86403476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F86C682-D8D6-78A3-9B55-9F96F9332376}"/>
              </a:ext>
            </a:extLst>
          </p:cNvPr>
          <p:cNvPicPr>
            <a:picLocks noGrp="1" noChangeAspect="1"/>
          </p:cNvPicPr>
          <p:nvPr>
            <p:ph idx="1"/>
          </p:nvPr>
        </p:nvPicPr>
        <p:blipFill>
          <a:blip r:embed="rId2"/>
          <a:stretch>
            <a:fillRect/>
          </a:stretch>
        </p:blipFill>
        <p:spPr>
          <a:xfrm>
            <a:off x="1134950" y="2031353"/>
            <a:ext cx="9922100" cy="3939881"/>
          </a:xfrm>
        </p:spPr>
      </p:pic>
    </p:spTree>
    <p:extLst>
      <p:ext uri="{BB962C8B-B14F-4D97-AF65-F5344CB8AC3E}">
        <p14:creationId xmlns:p14="http://schemas.microsoft.com/office/powerpoint/2010/main" val="1200868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7D4F2-47E9-DD2A-2AF0-D33A0D519F7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4211A32-B850-D1A6-27D2-699BFD39ABE4}"/>
              </a:ext>
            </a:extLst>
          </p:cNvPr>
          <p:cNvPicPr>
            <a:picLocks noGrp="1" noChangeAspect="1"/>
          </p:cNvPicPr>
          <p:nvPr>
            <p:ph idx="1"/>
          </p:nvPr>
        </p:nvPicPr>
        <p:blipFill>
          <a:blip r:embed="rId2"/>
          <a:stretch>
            <a:fillRect/>
          </a:stretch>
        </p:blipFill>
        <p:spPr>
          <a:xfrm>
            <a:off x="1035881" y="1974198"/>
            <a:ext cx="10120237" cy="4054191"/>
          </a:xfrm>
        </p:spPr>
      </p:pic>
    </p:spTree>
    <p:extLst>
      <p:ext uri="{BB962C8B-B14F-4D97-AF65-F5344CB8AC3E}">
        <p14:creationId xmlns:p14="http://schemas.microsoft.com/office/powerpoint/2010/main" val="76920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6DB6-45CF-B359-2237-B065D9AF01F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83EBFAF-852C-62DD-E90A-BD9A8CBF8E64}"/>
              </a:ext>
            </a:extLst>
          </p:cNvPr>
          <p:cNvPicPr>
            <a:picLocks noGrp="1" noChangeAspect="1"/>
          </p:cNvPicPr>
          <p:nvPr>
            <p:ph idx="1"/>
          </p:nvPr>
        </p:nvPicPr>
        <p:blipFill>
          <a:blip r:embed="rId2"/>
          <a:stretch>
            <a:fillRect/>
          </a:stretch>
        </p:blipFill>
        <p:spPr>
          <a:xfrm>
            <a:off x="1058743" y="2008491"/>
            <a:ext cx="10074513" cy="3985605"/>
          </a:xfrm>
        </p:spPr>
      </p:pic>
    </p:spTree>
    <p:extLst>
      <p:ext uri="{BB962C8B-B14F-4D97-AF65-F5344CB8AC3E}">
        <p14:creationId xmlns:p14="http://schemas.microsoft.com/office/powerpoint/2010/main" val="1823211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43C1-8C11-7D27-9DA0-1F88FB524A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36B6A6-28F0-A01E-C990-49030239293C}"/>
              </a:ext>
            </a:extLst>
          </p:cNvPr>
          <p:cNvPicPr>
            <a:picLocks noGrp="1" noChangeAspect="1"/>
          </p:cNvPicPr>
          <p:nvPr>
            <p:ph idx="1"/>
          </p:nvPr>
        </p:nvPicPr>
        <p:blipFill>
          <a:blip r:embed="rId2"/>
          <a:stretch>
            <a:fillRect/>
          </a:stretch>
        </p:blipFill>
        <p:spPr>
          <a:xfrm>
            <a:off x="1096109" y="1825625"/>
            <a:ext cx="9999782" cy="4351338"/>
          </a:xfrm>
        </p:spPr>
      </p:pic>
    </p:spTree>
    <p:extLst>
      <p:ext uri="{BB962C8B-B14F-4D97-AF65-F5344CB8AC3E}">
        <p14:creationId xmlns:p14="http://schemas.microsoft.com/office/powerpoint/2010/main" val="4156812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59E2-7649-BAED-8A3F-CF940D175F3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1CF9750-9695-335D-74A0-F6612624DCF4}"/>
              </a:ext>
            </a:extLst>
          </p:cNvPr>
          <p:cNvPicPr>
            <a:picLocks noGrp="1" noChangeAspect="1"/>
          </p:cNvPicPr>
          <p:nvPr>
            <p:ph idx="1"/>
          </p:nvPr>
        </p:nvPicPr>
        <p:blipFill>
          <a:blip r:embed="rId2"/>
          <a:stretch>
            <a:fillRect/>
          </a:stretch>
        </p:blipFill>
        <p:spPr>
          <a:xfrm>
            <a:off x="1273640" y="1825625"/>
            <a:ext cx="9644719" cy="4351338"/>
          </a:xfrm>
        </p:spPr>
      </p:pic>
    </p:spTree>
    <p:extLst>
      <p:ext uri="{BB962C8B-B14F-4D97-AF65-F5344CB8AC3E}">
        <p14:creationId xmlns:p14="http://schemas.microsoft.com/office/powerpoint/2010/main" val="350914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52127-F5A7-B30D-3706-36B2F75B5FF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8986BDA-1646-F9EE-4AA4-867C3D4B7FAF}"/>
              </a:ext>
            </a:extLst>
          </p:cNvPr>
          <p:cNvPicPr>
            <a:picLocks noGrp="1" noChangeAspect="1"/>
          </p:cNvPicPr>
          <p:nvPr>
            <p:ph idx="1"/>
          </p:nvPr>
        </p:nvPicPr>
        <p:blipFill>
          <a:blip r:embed="rId2"/>
          <a:stretch>
            <a:fillRect/>
          </a:stretch>
        </p:blipFill>
        <p:spPr>
          <a:xfrm>
            <a:off x="4183214" y="2942022"/>
            <a:ext cx="3825572" cy="2118544"/>
          </a:xfrm>
        </p:spPr>
      </p:pic>
    </p:spTree>
    <p:extLst>
      <p:ext uri="{BB962C8B-B14F-4D97-AF65-F5344CB8AC3E}">
        <p14:creationId xmlns:p14="http://schemas.microsoft.com/office/powerpoint/2010/main" val="689106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E4AE-44BF-B787-70BF-7391F3004D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D343011-D7D7-8DF2-F0C0-71A65DDEBA98}"/>
              </a:ext>
            </a:extLst>
          </p:cNvPr>
          <p:cNvPicPr>
            <a:picLocks noGrp="1" noChangeAspect="1"/>
          </p:cNvPicPr>
          <p:nvPr>
            <p:ph idx="1"/>
          </p:nvPr>
        </p:nvPicPr>
        <p:blipFill>
          <a:blip r:embed="rId2"/>
          <a:stretch>
            <a:fillRect/>
          </a:stretch>
        </p:blipFill>
        <p:spPr>
          <a:xfrm>
            <a:off x="1154001" y="1844647"/>
            <a:ext cx="9883997" cy="4313294"/>
          </a:xfrm>
        </p:spPr>
      </p:pic>
    </p:spTree>
    <p:extLst>
      <p:ext uri="{BB962C8B-B14F-4D97-AF65-F5344CB8AC3E}">
        <p14:creationId xmlns:p14="http://schemas.microsoft.com/office/powerpoint/2010/main" val="34388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AABA-5F0D-6F34-CB4F-5E19B209A8DE}"/>
              </a:ext>
            </a:extLst>
          </p:cNvPr>
          <p:cNvSpPr>
            <a:spLocks noGrp="1"/>
          </p:cNvSpPr>
          <p:nvPr>
            <p:ph type="title"/>
          </p:nvPr>
        </p:nvSpPr>
        <p:spPr/>
        <p:txBody>
          <a:bodyPr/>
          <a:lstStyle/>
          <a:p>
            <a:r>
              <a:rPr lang="en-US" dirty="0"/>
              <a:t>Unsupervised learning working:</a:t>
            </a:r>
          </a:p>
        </p:txBody>
      </p:sp>
      <p:sp>
        <p:nvSpPr>
          <p:cNvPr id="3" name="Content Placeholder 2">
            <a:extLst>
              <a:ext uri="{FF2B5EF4-FFF2-40B4-BE49-F238E27FC236}">
                <a16:creationId xmlns:a16="http://schemas.microsoft.com/office/drawing/2014/main" id="{6CB0A1D1-09EE-3688-32F2-320E77D9390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022BA61-2CFB-AE9C-8393-BCED57FA2F24}"/>
              </a:ext>
            </a:extLst>
          </p:cNvPr>
          <p:cNvPicPr>
            <a:picLocks noChangeAspect="1"/>
          </p:cNvPicPr>
          <p:nvPr/>
        </p:nvPicPr>
        <p:blipFill>
          <a:blip r:embed="rId2"/>
          <a:stretch>
            <a:fillRect/>
          </a:stretch>
        </p:blipFill>
        <p:spPr>
          <a:xfrm>
            <a:off x="994612" y="1825625"/>
            <a:ext cx="8694530" cy="4246312"/>
          </a:xfrm>
          <a:prstGeom prst="rect">
            <a:avLst/>
          </a:prstGeom>
        </p:spPr>
      </p:pic>
    </p:spTree>
    <p:extLst>
      <p:ext uri="{BB962C8B-B14F-4D97-AF65-F5344CB8AC3E}">
        <p14:creationId xmlns:p14="http://schemas.microsoft.com/office/powerpoint/2010/main" val="2594992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6DA4-8D59-D532-30CE-F40BFB6A96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313AE7-3558-2B7A-10F9-B3A703EBA88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332376B-29FD-6AE8-D9E2-4EE310AC621C}"/>
              </a:ext>
            </a:extLst>
          </p:cNvPr>
          <p:cNvPicPr>
            <a:picLocks noChangeAspect="1"/>
          </p:cNvPicPr>
          <p:nvPr/>
        </p:nvPicPr>
        <p:blipFill>
          <a:blip r:embed="rId2"/>
          <a:stretch>
            <a:fillRect/>
          </a:stretch>
        </p:blipFill>
        <p:spPr>
          <a:xfrm>
            <a:off x="1035881" y="1230439"/>
            <a:ext cx="10120237" cy="4397121"/>
          </a:xfrm>
          <a:prstGeom prst="rect">
            <a:avLst/>
          </a:prstGeom>
        </p:spPr>
      </p:pic>
    </p:spTree>
    <p:extLst>
      <p:ext uri="{BB962C8B-B14F-4D97-AF65-F5344CB8AC3E}">
        <p14:creationId xmlns:p14="http://schemas.microsoft.com/office/powerpoint/2010/main" val="2090457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F731-9607-5F01-9D35-A57096C83C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8DA8C6-BAAA-C548-FD5B-1382028ADB4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137C0B9-9276-E153-F052-6667F2BA5484}"/>
              </a:ext>
            </a:extLst>
          </p:cNvPr>
          <p:cNvPicPr>
            <a:picLocks noChangeAspect="1"/>
          </p:cNvPicPr>
          <p:nvPr/>
        </p:nvPicPr>
        <p:blipFill>
          <a:blip r:embed="rId2"/>
          <a:stretch>
            <a:fillRect/>
          </a:stretch>
        </p:blipFill>
        <p:spPr>
          <a:xfrm>
            <a:off x="2278049" y="2125867"/>
            <a:ext cx="7635902" cy="2606266"/>
          </a:xfrm>
          <a:prstGeom prst="rect">
            <a:avLst/>
          </a:prstGeom>
        </p:spPr>
      </p:pic>
    </p:spTree>
    <p:extLst>
      <p:ext uri="{BB962C8B-B14F-4D97-AF65-F5344CB8AC3E}">
        <p14:creationId xmlns:p14="http://schemas.microsoft.com/office/powerpoint/2010/main" val="3028862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B1DE-3640-85FF-A37E-1392C7C744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DA07E7-DD56-6101-DB39-9DEF99820BE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E4ED7FB-0262-C0FE-E489-8BCD01B556DA}"/>
              </a:ext>
            </a:extLst>
          </p:cNvPr>
          <p:cNvPicPr>
            <a:picLocks noChangeAspect="1"/>
          </p:cNvPicPr>
          <p:nvPr/>
        </p:nvPicPr>
        <p:blipFill>
          <a:blip r:embed="rId2"/>
          <a:stretch>
            <a:fillRect/>
          </a:stretch>
        </p:blipFill>
        <p:spPr>
          <a:xfrm>
            <a:off x="1016830" y="1230439"/>
            <a:ext cx="10158340" cy="4397121"/>
          </a:xfrm>
          <a:prstGeom prst="rect">
            <a:avLst/>
          </a:prstGeom>
        </p:spPr>
      </p:pic>
    </p:spTree>
    <p:extLst>
      <p:ext uri="{BB962C8B-B14F-4D97-AF65-F5344CB8AC3E}">
        <p14:creationId xmlns:p14="http://schemas.microsoft.com/office/powerpoint/2010/main" val="2360572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170A-06EB-F164-A77B-92CFD521A9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B0C5C2-34CC-6701-53C8-C24C45627A94}"/>
              </a:ext>
            </a:extLst>
          </p:cNvPr>
          <p:cNvSpPr>
            <a:spLocks noGrp="1"/>
          </p:cNvSpPr>
          <p:nvPr>
            <p:ph idx="1"/>
          </p:nvPr>
        </p:nvSpPr>
        <p:spPr/>
        <p:txBody>
          <a:bodyPr/>
          <a:lstStyle/>
          <a:p>
            <a:r>
              <a:rPr lang="en-US" dirty="0"/>
              <a:t>                                    KMEANS ALGORITHM</a:t>
            </a:r>
          </a:p>
          <a:p>
            <a:endParaRPr lang="en-US" dirty="0"/>
          </a:p>
        </p:txBody>
      </p:sp>
      <p:pic>
        <p:nvPicPr>
          <p:cNvPr id="5" name="Picture 4">
            <a:extLst>
              <a:ext uri="{FF2B5EF4-FFF2-40B4-BE49-F238E27FC236}">
                <a16:creationId xmlns:a16="http://schemas.microsoft.com/office/drawing/2014/main" id="{E63609F3-3988-DEF2-2EB0-CB430E77FE7E}"/>
              </a:ext>
            </a:extLst>
          </p:cNvPr>
          <p:cNvPicPr>
            <a:picLocks noChangeAspect="1"/>
          </p:cNvPicPr>
          <p:nvPr/>
        </p:nvPicPr>
        <p:blipFill>
          <a:blip r:embed="rId2"/>
          <a:stretch>
            <a:fillRect/>
          </a:stretch>
        </p:blipFill>
        <p:spPr>
          <a:xfrm>
            <a:off x="4129869" y="2529463"/>
            <a:ext cx="3932261" cy="4077053"/>
          </a:xfrm>
          <a:prstGeom prst="rect">
            <a:avLst/>
          </a:prstGeom>
        </p:spPr>
      </p:pic>
    </p:spTree>
    <p:extLst>
      <p:ext uri="{BB962C8B-B14F-4D97-AF65-F5344CB8AC3E}">
        <p14:creationId xmlns:p14="http://schemas.microsoft.com/office/powerpoint/2010/main" val="4065944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7536-D114-5321-725E-D7C138BEFB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612C09-3ED9-4957-8428-57215BCCF6DD}"/>
              </a:ext>
            </a:extLst>
          </p:cNvPr>
          <p:cNvPicPr>
            <a:picLocks noGrp="1" noChangeAspect="1"/>
          </p:cNvPicPr>
          <p:nvPr>
            <p:ph idx="1"/>
          </p:nvPr>
        </p:nvPicPr>
        <p:blipFill>
          <a:blip r:embed="rId2"/>
          <a:stretch>
            <a:fillRect/>
          </a:stretch>
        </p:blipFill>
        <p:spPr>
          <a:xfrm>
            <a:off x="1476379" y="1825625"/>
            <a:ext cx="9239242" cy="4351338"/>
          </a:xfrm>
        </p:spPr>
      </p:pic>
    </p:spTree>
    <p:extLst>
      <p:ext uri="{BB962C8B-B14F-4D97-AF65-F5344CB8AC3E}">
        <p14:creationId xmlns:p14="http://schemas.microsoft.com/office/powerpoint/2010/main" val="3141332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9E60-6026-659B-AB00-45F80761E2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26018C-8387-6A3C-A8FA-E928F254296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D58C66C-DB72-7721-2D7D-80E7E4007705}"/>
              </a:ext>
            </a:extLst>
          </p:cNvPr>
          <p:cNvPicPr>
            <a:picLocks noChangeAspect="1"/>
          </p:cNvPicPr>
          <p:nvPr/>
        </p:nvPicPr>
        <p:blipFill>
          <a:blip r:embed="rId2"/>
          <a:stretch>
            <a:fillRect/>
          </a:stretch>
        </p:blipFill>
        <p:spPr>
          <a:xfrm>
            <a:off x="1096847" y="1211388"/>
            <a:ext cx="9998306" cy="4435224"/>
          </a:xfrm>
          <a:prstGeom prst="rect">
            <a:avLst/>
          </a:prstGeom>
        </p:spPr>
      </p:pic>
    </p:spTree>
    <p:extLst>
      <p:ext uri="{BB962C8B-B14F-4D97-AF65-F5344CB8AC3E}">
        <p14:creationId xmlns:p14="http://schemas.microsoft.com/office/powerpoint/2010/main" val="3758759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FB49-71A1-365B-13C1-44E997917D4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19189C1-671C-8039-01A6-065DE7B7DBF0}"/>
              </a:ext>
            </a:extLst>
          </p:cNvPr>
          <p:cNvPicPr>
            <a:picLocks noGrp="1" noChangeAspect="1"/>
          </p:cNvPicPr>
          <p:nvPr>
            <p:ph idx="1"/>
          </p:nvPr>
        </p:nvPicPr>
        <p:blipFill>
          <a:blip r:embed="rId2"/>
          <a:stretch>
            <a:fillRect/>
          </a:stretch>
        </p:blipFill>
        <p:spPr>
          <a:xfrm>
            <a:off x="1128907" y="1825625"/>
            <a:ext cx="9934186" cy="4351338"/>
          </a:xfrm>
        </p:spPr>
      </p:pic>
    </p:spTree>
    <p:extLst>
      <p:ext uri="{BB962C8B-B14F-4D97-AF65-F5344CB8AC3E}">
        <p14:creationId xmlns:p14="http://schemas.microsoft.com/office/powerpoint/2010/main" val="49205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BEC3-3E6A-883C-0659-9F24501364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E080D1-1C68-6C2A-9C72-8DB946A25569}"/>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A60AB35-FC95-8F2D-2DE9-338F872CC9DD}"/>
              </a:ext>
            </a:extLst>
          </p:cNvPr>
          <p:cNvPicPr>
            <a:picLocks noChangeAspect="1"/>
          </p:cNvPicPr>
          <p:nvPr/>
        </p:nvPicPr>
        <p:blipFill>
          <a:blip r:embed="rId2"/>
          <a:stretch>
            <a:fillRect/>
          </a:stretch>
        </p:blipFill>
        <p:spPr>
          <a:xfrm>
            <a:off x="1096847" y="1291405"/>
            <a:ext cx="9998306" cy="4275190"/>
          </a:xfrm>
          <a:prstGeom prst="rect">
            <a:avLst/>
          </a:prstGeom>
        </p:spPr>
      </p:pic>
    </p:spTree>
    <p:extLst>
      <p:ext uri="{BB962C8B-B14F-4D97-AF65-F5344CB8AC3E}">
        <p14:creationId xmlns:p14="http://schemas.microsoft.com/office/powerpoint/2010/main" val="3069568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992D-54BC-176D-BB6A-AE2E545A43A5}"/>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5D87FD9-CB60-B77F-DF0A-DDEBFAE4066D}"/>
              </a:ext>
            </a:extLst>
          </p:cNvPr>
          <p:cNvPicPr>
            <a:picLocks noGrp="1" noChangeAspect="1"/>
          </p:cNvPicPr>
          <p:nvPr>
            <p:ph idx="1"/>
          </p:nvPr>
        </p:nvPicPr>
        <p:blipFill>
          <a:blip r:embed="rId2"/>
          <a:stretch>
            <a:fillRect/>
          </a:stretch>
        </p:blipFill>
        <p:spPr>
          <a:xfrm>
            <a:off x="1091581" y="1825625"/>
            <a:ext cx="10008837" cy="4351338"/>
          </a:xfrm>
        </p:spPr>
      </p:pic>
    </p:spTree>
    <p:extLst>
      <p:ext uri="{BB962C8B-B14F-4D97-AF65-F5344CB8AC3E}">
        <p14:creationId xmlns:p14="http://schemas.microsoft.com/office/powerpoint/2010/main" val="446727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5E74F-89B0-18A6-4E9E-A5F7F06974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0D666B-BC72-A45A-B44F-F51A6FB69DC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66E5909-8E74-9D26-F2D9-286A7592ACA9}"/>
              </a:ext>
            </a:extLst>
          </p:cNvPr>
          <p:cNvPicPr>
            <a:picLocks noChangeAspect="1"/>
          </p:cNvPicPr>
          <p:nvPr/>
        </p:nvPicPr>
        <p:blipFill>
          <a:blip r:embed="rId2"/>
          <a:stretch>
            <a:fillRect/>
          </a:stretch>
        </p:blipFill>
        <p:spPr>
          <a:xfrm>
            <a:off x="1081605" y="1325697"/>
            <a:ext cx="10028789" cy="4206605"/>
          </a:xfrm>
          <a:prstGeom prst="rect">
            <a:avLst/>
          </a:prstGeom>
        </p:spPr>
      </p:pic>
    </p:spTree>
    <p:extLst>
      <p:ext uri="{BB962C8B-B14F-4D97-AF65-F5344CB8AC3E}">
        <p14:creationId xmlns:p14="http://schemas.microsoft.com/office/powerpoint/2010/main" val="3174444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90B2-54C5-FB20-F024-8AFCED07BA2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119DDB0-2324-A0DF-7018-7573062D7C31}"/>
              </a:ext>
            </a:extLst>
          </p:cNvPr>
          <p:cNvPicPr>
            <a:picLocks noGrp="1" noChangeAspect="1"/>
          </p:cNvPicPr>
          <p:nvPr>
            <p:ph idx="1"/>
          </p:nvPr>
        </p:nvPicPr>
        <p:blipFill>
          <a:blip r:embed="rId2"/>
          <a:stretch>
            <a:fillRect/>
          </a:stretch>
        </p:blipFill>
        <p:spPr>
          <a:xfrm>
            <a:off x="649705" y="1690688"/>
            <a:ext cx="9645279" cy="3547059"/>
          </a:xfrm>
        </p:spPr>
      </p:pic>
    </p:spTree>
    <p:extLst>
      <p:ext uri="{BB962C8B-B14F-4D97-AF65-F5344CB8AC3E}">
        <p14:creationId xmlns:p14="http://schemas.microsoft.com/office/powerpoint/2010/main" val="1588375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8FEC3-5ECB-6FAC-28B6-C94C5AD4BC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4F3900-F568-809C-5C72-06E9247C28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958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3315-D5B3-B845-FCCA-A38AB2A9AF80}"/>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F06C5445-5C8E-4D42-848B-7AFABDC8DE72}"/>
              </a:ext>
            </a:extLst>
          </p:cNvPr>
          <p:cNvPicPr>
            <a:picLocks noGrp="1" noChangeAspect="1"/>
          </p:cNvPicPr>
          <p:nvPr>
            <p:ph idx="1"/>
          </p:nvPr>
        </p:nvPicPr>
        <p:blipFill>
          <a:blip r:embed="rId2"/>
          <a:stretch>
            <a:fillRect/>
          </a:stretch>
        </p:blipFill>
        <p:spPr>
          <a:xfrm>
            <a:off x="328863" y="280737"/>
            <a:ext cx="11638547" cy="5896226"/>
          </a:xfrm>
        </p:spPr>
      </p:pic>
    </p:spTree>
    <p:extLst>
      <p:ext uri="{BB962C8B-B14F-4D97-AF65-F5344CB8AC3E}">
        <p14:creationId xmlns:p14="http://schemas.microsoft.com/office/powerpoint/2010/main" val="4230206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76DFC-4985-E7B0-F351-6326616A3FE9}"/>
              </a:ext>
            </a:extLst>
          </p:cNvPr>
          <p:cNvSpPr>
            <a:spLocks noGrp="1"/>
          </p:cNvSpPr>
          <p:nvPr>
            <p:ph type="title"/>
          </p:nvPr>
        </p:nvSpPr>
        <p:spPr/>
        <p:txBody>
          <a:bodyPr>
            <a:normAutofit fontScale="90000"/>
          </a:bodyPr>
          <a:lstStyle/>
          <a:p>
            <a:r>
              <a:rPr lang="en-US" dirty="0">
                <a:latin typeface="Cooper Black" panose="0208090404030B020404" pitchFamily="18" charset="0"/>
              </a:rPr>
              <a:t>For which datasets we can use k-means, </a:t>
            </a:r>
            <a:r>
              <a:rPr lang="en-US" b="0" i="0" dirty="0">
                <a:solidFill>
                  <a:srgbClr val="4D5156"/>
                </a:solidFill>
                <a:effectLst/>
                <a:latin typeface="Cooper Black" panose="0208090404030B020404" pitchFamily="18" charset="0"/>
              </a:rPr>
              <a:t>Hierarchical clustering </a:t>
            </a:r>
            <a:r>
              <a:rPr lang="en-US" dirty="0">
                <a:latin typeface="Cooper Black" panose="0208090404030B020404" pitchFamily="18" charset="0"/>
              </a:rPr>
              <a:t>, PCA</a:t>
            </a:r>
          </a:p>
        </p:txBody>
      </p:sp>
      <p:sp>
        <p:nvSpPr>
          <p:cNvPr id="3" name="Content Placeholder 2">
            <a:extLst>
              <a:ext uri="{FF2B5EF4-FFF2-40B4-BE49-F238E27FC236}">
                <a16:creationId xmlns:a16="http://schemas.microsoft.com/office/drawing/2014/main" id="{C14C7101-6FE1-019A-DAB5-F83B03C72BEC}"/>
              </a:ext>
            </a:extLst>
          </p:cNvPr>
          <p:cNvSpPr>
            <a:spLocks noGrp="1"/>
          </p:cNvSpPr>
          <p:nvPr>
            <p:ph idx="1"/>
          </p:nvPr>
        </p:nvSpPr>
        <p:spPr/>
        <p:txBody>
          <a:bodyPr/>
          <a:lstStyle/>
          <a:p>
            <a:r>
              <a:rPr lang="en-US" b="0" i="0" dirty="0">
                <a:solidFill>
                  <a:srgbClr val="4D5156"/>
                </a:solidFill>
                <a:effectLst/>
                <a:latin typeface="Google Sans"/>
              </a:rPr>
              <a:t>Hierarchical clustering</a:t>
            </a:r>
            <a:r>
              <a:rPr lang="en-US" dirty="0"/>
              <a:t> - </a:t>
            </a:r>
            <a:r>
              <a:rPr lang="en-US" b="0" i="0" dirty="0">
                <a:solidFill>
                  <a:srgbClr val="4D5156"/>
                </a:solidFill>
                <a:effectLst/>
                <a:latin typeface="Google Sans"/>
              </a:rPr>
              <a:t>Hierarchical clustering is particularly useful in </a:t>
            </a:r>
            <a:r>
              <a:rPr lang="en-US" b="0" i="0" dirty="0">
                <a:solidFill>
                  <a:srgbClr val="040C28"/>
                </a:solidFill>
                <a:effectLst/>
                <a:latin typeface="Google Sans"/>
              </a:rPr>
              <a:t>situations where you have a few observations you are particularly interested in and you want to be able to identify observations that are similar to those observations</a:t>
            </a:r>
            <a:r>
              <a:rPr lang="en-US" b="0" i="0" dirty="0">
                <a:solidFill>
                  <a:srgbClr val="4D5156"/>
                </a:solidFill>
                <a:effectLst/>
                <a:latin typeface="Google Sans"/>
              </a:rPr>
              <a:t>.</a:t>
            </a:r>
          </a:p>
          <a:p>
            <a:pPr marL="0" indent="0">
              <a:buNone/>
            </a:pPr>
            <a:r>
              <a:rPr lang="en-US" dirty="0">
                <a:solidFill>
                  <a:srgbClr val="4D5156"/>
                </a:solidFill>
                <a:latin typeface="Google Sans"/>
              </a:rPr>
              <a:t>   not useful for vast amount of data</a:t>
            </a:r>
            <a:endParaRPr lang="en-US" dirty="0"/>
          </a:p>
          <a:p>
            <a:r>
              <a:rPr lang="en-US" dirty="0"/>
              <a:t>PCA –  when there is huge dimensional values this helps to converge them into smaller </a:t>
            </a:r>
            <a:r>
              <a:rPr lang="en-US" dirty="0" err="1"/>
              <a:t>dimentional</a:t>
            </a:r>
            <a:r>
              <a:rPr lang="en-US" dirty="0"/>
              <a:t> values</a:t>
            </a:r>
          </a:p>
          <a:p>
            <a:r>
              <a:rPr lang="en-US" dirty="0"/>
              <a:t>K-means -</a:t>
            </a:r>
            <a:r>
              <a:rPr lang="en-US" b="0" i="0" dirty="0">
                <a:solidFill>
                  <a:srgbClr val="4D5156"/>
                </a:solidFill>
                <a:effectLst/>
                <a:latin typeface="Google Sans"/>
              </a:rPr>
              <a:t>a type of unsupervised learning, which is used when you have unlabeled data</a:t>
            </a:r>
            <a:endParaRPr lang="en-US" dirty="0"/>
          </a:p>
        </p:txBody>
      </p:sp>
    </p:spTree>
    <p:extLst>
      <p:ext uri="{BB962C8B-B14F-4D97-AF65-F5344CB8AC3E}">
        <p14:creationId xmlns:p14="http://schemas.microsoft.com/office/powerpoint/2010/main" val="2539878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268B-23F6-B8BF-38E9-F8A011B192EA}"/>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9191D40-F7A8-137B-0B0D-D87914885736}"/>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48247489-8EB3-909E-C72A-788A8F39F6EB}"/>
              </a:ext>
            </a:extLst>
          </p:cNvPr>
          <p:cNvPicPr>
            <a:picLocks noChangeAspect="1"/>
          </p:cNvPicPr>
          <p:nvPr/>
        </p:nvPicPr>
        <p:blipFill>
          <a:blip r:embed="rId2"/>
          <a:stretch>
            <a:fillRect/>
          </a:stretch>
        </p:blipFill>
        <p:spPr>
          <a:xfrm>
            <a:off x="563880" y="259081"/>
            <a:ext cx="10508411" cy="5715220"/>
          </a:xfrm>
          <a:prstGeom prst="rect">
            <a:avLst/>
          </a:prstGeom>
        </p:spPr>
      </p:pic>
    </p:spTree>
    <p:extLst>
      <p:ext uri="{BB962C8B-B14F-4D97-AF65-F5344CB8AC3E}">
        <p14:creationId xmlns:p14="http://schemas.microsoft.com/office/powerpoint/2010/main" val="777959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6D82-9832-14F0-95A9-819C1CB9D3A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BB26A94-5EF5-9341-527F-8CED3E9A9D2F}"/>
              </a:ext>
            </a:extLst>
          </p:cNvPr>
          <p:cNvPicPr>
            <a:picLocks noGrp="1" noChangeAspect="1"/>
          </p:cNvPicPr>
          <p:nvPr>
            <p:ph idx="1"/>
          </p:nvPr>
        </p:nvPicPr>
        <p:blipFill>
          <a:blip r:embed="rId2"/>
          <a:stretch>
            <a:fillRect/>
          </a:stretch>
        </p:blipFill>
        <p:spPr>
          <a:xfrm>
            <a:off x="0" y="128337"/>
            <a:ext cx="11734800" cy="6448926"/>
          </a:xfrm>
        </p:spPr>
      </p:pic>
    </p:spTree>
    <p:extLst>
      <p:ext uri="{BB962C8B-B14F-4D97-AF65-F5344CB8AC3E}">
        <p14:creationId xmlns:p14="http://schemas.microsoft.com/office/powerpoint/2010/main" val="1990092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A66C-C057-510F-F68E-2839F3B308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079866-33F6-686B-E9B9-CE26403C06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AF3E6A2-15EA-CE62-587B-6CF6767F6937}"/>
              </a:ext>
            </a:extLst>
          </p:cNvPr>
          <p:cNvPicPr>
            <a:picLocks noChangeAspect="1"/>
          </p:cNvPicPr>
          <p:nvPr/>
        </p:nvPicPr>
        <p:blipFill>
          <a:blip r:embed="rId2"/>
          <a:stretch>
            <a:fillRect/>
          </a:stretch>
        </p:blipFill>
        <p:spPr>
          <a:xfrm>
            <a:off x="1493520" y="1690689"/>
            <a:ext cx="8846819" cy="1418272"/>
          </a:xfrm>
          <a:prstGeom prst="rect">
            <a:avLst/>
          </a:prstGeom>
        </p:spPr>
      </p:pic>
    </p:spTree>
    <p:extLst>
      <p:ext uri="{BB962C8B-B14F-4D97-AF65-F5344CB8AC3E}">
        <p14:creationId xmlns:p14="http://schemas.microsoft.com/office/powerpoint/2010/main" val="63647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190</Words>
  <Application>Microsoft Office PowerPoint</Application>
  <PresentationFormat>Widescreen</PresentationFormat>
  <Paragraphs>19</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Cooper Black</vt:lpstr>
      <vt:lpstr>Google Sans</vt:lpstr>
      <vt:lpstr>Source Sans Pro</vt:lpstr>
      <vt:lpstr>Office Theme</vt:lpstr>
      <vt:lpstr>PowerPoint Presentation</vt:lpstr>
      <vt:lpstr>UNSUPERVISED LEARNING:</vt:lpstr>
      <vt:lpstr>Unsupervised learning working:</vt:lpstr>
      <vt:lpstr>PowerPoint Presentation</vt:lpstr>
      <vt:lpstr>PowerPoint Presentation</vt:lpstr>
      <vt:lpstr>For which datasets we can use k-means, Hierarchical clustering , 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SEE AN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Nikhitha Vasudevan</dc:creator>
  <cp:lastModifiedBy>Nikhitha Vasudevan</cp:lastModifiedBy>
  <cp:revision>1</cp:revision>
  <dcterms:created xsi:type="dcterms:W3CDTF">2023-07-25T06:23:24Z</dcterms:created>
  <dcterms:modified xsi:type="dcterms:W3CDTF">2023-07-25T13:51:06Z</dcterms:modified>
</cp:coreProperties>
</file>